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3"/>
  </p:notesMasterIdLst>
  <p:sldIdLst>
    <p:sldId id="333" r:id="rId2"/>
  </p:sldIdLst>
  <p:sldSz cx="9144000" cy="5143500" type="screen16x9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404" autoAdjust="0"/>
  </p:normalViewPr>
  <p:slideViewPr>
    <p:cSldViewPr>
      <p:cViewPr varScale="1">
        <p:scale>
          <a:sx n="103" d="100"/>
          <a:sy n="103" d="100"/>
        </p:scale>
        <p:origin x="636" y="96"/>
      </p:cViewPr>
      <p:guideLst>
        <p:guide orient="horz" pos="2160"/>
        <p:guide pos="2880"/>
        <p:guide orient="horz" pos="16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4" y="2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7" y="2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t>25.06.2021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4" y="9430093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7" y="9430093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t>25.06.2021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t>25.06.2021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t>25.06.2021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t>25.06.2021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t>25.06.2021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t>25.06.2021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t>25.06.2021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t>25.06.2021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t>25.06.2021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t>25.06.2021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t>25.06.2021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t>25.06.2021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3.jpeg"/><Relationship Id="rId7" Type="http://schemas.openxmlformats.org/officeDocument/2006/relationships/image" Target="../media/image7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6047" y="199509"/>
            <a:ext cx="8075240" cy="349548"/>
          </a:xfrm>
        </p:spPr>
        <p:txBody>
          <a:bodyPr>
            <a:normAutofit fontScale="90000"/>
          </a:bodyPr>
          <a:lstStyle/>
          <a:p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ФОТОРЕПОРТАЖ </a:t>
            </a:r>
            <a:r>
              <a:rPr lang="ru-RU" sz="16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(п.3 приложения 2)</a:t>
            </a:r>
            <a:br>
              <a:rPr lang="ru-RU" sz="16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«Школа №167» Советского района </a:t>
            </a:r>
            <a:r>
              <a:rPr lang="ru-RU" sz="13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г.Казани</a:t>
            </a:r>
            <a:endParaRPr lang="ru-RU" sz="13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</a:t>
            </a:fld>
            <a:endParaRPr lang="ru-RU"/>
          </a:p>
        </p:txBody>
      </p:sp>
      <p:sp>
        <p:nvSpPr>
          <p:cNvPr id="9" name="Объект 3"/>
          <p:cNvSpPr txBox="1">
            <a:spLocks/>
          </p:cNvSpPr>
          <p:nvPr/>
        </p:nvSpPr>
        <p:spPr>
          <a:xfrm>
            <a:off x="5436096" y="767898"/>
            <a:ext cx="2962672" cy="1659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9028920"/>
              </p:ext>
            </p:extLst>
          </p:nvPr>
        </p:nvGraphicFramePr>
        <p:xfrm>
          <a:off x="1115616" y="856033"/>
          <a:ext cx="7416825" cy="37319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72275">
                  <a:extLst>
                    <a:ext uri="{9D8B030D-6E8A-4147-A177-3AD203B41FA5}">
                      <a16:colId xmlns:a16="http://schemas.microsoft.com/office/drawing/2014/main" xmlns="" val="3942573181"/>
                    </a:ext>
                  </a:extLst>
                </a:gridCol>
                <a:gridCol w="2472275">
                  <a:extLst>
                    <a:ext uri="{9D8B030D-6E8A-4147-A177-3AD203B41FA5}">
                      <a16:colId xmlns:a16="http://schemas.microsoft.com/office/drawing/2014/main" xmlns="" val="3292023358"/>
                    </a:ext>
                  </a:extLst>
                </a:gridCol>
                <a:gridCol w="2472275">
                  <a:extLst>
                    <a:ext uri="{9D8B030D-6E8A-4147-A177-3AD203B41FA5}">
                      <a16:colId xmlns:a16="http://schemas.microsoft.com/office/drawing/2014/main" xmlns="" val="1467201101"/>
                    </a:ext>
                  </a:extLst>
                </a:gridCol>
              </a:tblGrid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93521896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5725888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12212867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69892489"/>
                  </a:ext>
                </a:extLst>
              </a:tr>
            </a:tbl>
          </a:graphicData>
        </a:graphic>
      </p:graphicFrame>
      <p:pic>
        <p:nvPicPr>
          <p:cNvPr id="16" name="Рисунок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7" y="2715766"/>
            <a:ext cx="2160240" cy="187220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2715765"/>
            <a:ext cx="2520280" cy="187220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842" y="877551"/>
            <a:ext cx="2409215" cy="185695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721" y="862297"/>
            <a:ext cx="2162135" cy="187220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877550"/>
            <a:ext cx="2819986" cy="183821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7" y="2731016"/>
            <a:ext cx="2764770" cy="1866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9935621"/>
      </p:ext>
    </p:extLst>
  </p:cSld>
  <p:clrMapOvr>
    <a:masterClrMapping/>
  </p:clrMapOvr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3334</TotalTime>
  <Words>7</Words>
  <Application>Microsoft Office PowerPoint</Application>
  <PresentationFormat>Экран (16:9)</PresentationFormat>
  <Paragraphs>2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2_Тема Office</vt:lpstr>
      <vt:lpstr>ФОТОРЕПОРТАЖ (п.3 приложения 2) МБОУ «Школа №167» Советского района г.Казани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User</cp:lastModifiedBy>
  <cp:revision>429</cp:revision>
  <cp:lastPrinted>2021-02-01T07:48:05Z</cp:lastPrinted>
  <dcterms:created xsi:type="dcterms:W3CDTF">2015-10-13T08:15:21Z</dcterms:created>
  <dcterms:modified xsi:type="dcterms:W3CDTF">2021-06-25T11:37:03Z</dcterms:modified>
</cp:coreProperties>
</file>